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layfair Displ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.fntdata"/><Relationship Id="rId14" Type="http://schemas.openxmlformats.org/officeDocument/2006/relationships/font" Target="fonts/PlayfairDisplay-regular.fntdata"/><Relationship Id="rId17" Type="http://schemas.openxmlformats.org/officeDocument/2006/relationships/font" Target="fonts/PlayfairDisplay-boldItalic.fntdata"/><Relationship Id="rId16" Type="http://schemas.openxmlformats.org/officeDocument/2006/relationships/font" Target="fonts/PlayfairDispl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3020050" y="735675"/>
            <a:ext cx="31647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Rhetorical Situation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 can define and identify the rhetorical situation in a text or speech. </a:t>
            </a:r>
            <a:br>
              <a:rPr lang="en"/>
            </a:br>
          </a:p>
          <a:p>
            <a:pPr>
              <a:spcBef>
                <a:spcPts val="0"/>
              </a:spcBef>
              <a:buNone/>
            </a:pPr>
            <a:r>
              <a:rPr lang="en"/>
              <a:t>I have a clear rhetorical situation for my speech.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Elements of the Rhetorical Situation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4257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Exigence &amp; Purpose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Audience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Constraints</a:t>
            </a:r>
          </a:p>
          <a:p>
            <a:pPr indent="-368300" lvl="0" marL="45720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200"/>
              <a:t>Message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7587" y="1305962"/>
            <a:ext cx="5743749" cy="318672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5887725" y="3012450"/>
            <a:ext cx="1699199" cy="54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Message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Exigence &amp; Purpose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599" cy="1463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u="sng">
                <a:latin typeface="Arial"/>
                <a:ea typeface="Arial"/>
                <a:cs typeface="Arial"/>
                <a:sym typeface="Arial"/>
              </a:rPr>
              <a:t>Exigence</a:t>
            </a:r>
            <a:r>
              <a:rPr lang="en" u="sng">
                <a:latin typeface="Arial"/>
                <a:ea typeface="Arial"/>
                <a:cs typeface="Arial"/>
                <a:sym typeface="Arial"/>
              </a:rPr>
              <a:t> “is used in reference to an issue or situation that leads to demands for rhetoric speech or writing.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The term comes from the Latin word for “demand” expect, and also commonly refers to “exigency,” which refers to an urgent need or demand” (Wikipedia).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None/>
            </a:pPr>
            <a:r>
              <a:rPr b="1" lang="en" u="sng">
                <a:latin typeface="Arial"/>
                <a:ea typeface="Arial"/>
                <a:cs typeface="Arial"/>
                <a:sym typeface="Arial"/>
              </a:rPr>
              <a:t>Purpose </a:t>
            </a:r>
            <a:r>
              <a:rPr lang="en" u="sng">
                <a:latin typeface="Arial"/>
                <a:ea typeface="Arial"/>
                <a:cs typeface="Arial"/>
                <a:sym typeface="Arial"/>
              </a:rPr>
              <a:t>refers to what the speaker is trying to get out of their audience, the purpose of writing and giving the speech.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 They could be trying to persuade listeners, the could be simply informing them, or they could be trying to get them to invest in a product.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Audience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Audience is to whom the message is crafted for. The way a speaker presents or writes a speech will be determined by the audience’s demographics, size, etc.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6850" y="1992650"/>
            <a:ext cx="3820150" cy="286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Constraints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200"/>
              <a:t>Constraints are things that affect the choices a speaker or author makes. Simply put, they are the rules of the situation and can be determined by:</a:t>
            </a:r>
          </a:p>
          <a:p>
            <a:pPr rtl="0">
              <a:spcBef>
                <a:spcPts val="0"/>
              </a:spcBef>
              <a:buNone/>
            </a:pPr>
            <a:r>
              <a:rPr lang="en" sz="2200"/>
              <a:t>	</a:t>
            </a:r>
            <a:r>
              <a:rPr lang="en" sz="2200">
                <a:solidFill>
                  <a:schemeClr val="dk1"/>
                </a:solidFill>
              </a:rPr>
              <a:t>The Audience:</a:t>
            </a:r>
            <a:r>
              <a:rPr lang="en" sz="2200"/>
              <a:t> What are the needs of the audience?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200"/>
          </a:p>
          <a:p>
            <a:pPr>
              <a:spcBef>
                <a:spcPts val="0"/>
              </a:spcBef>
              <a:buNone/>
            </a:pPr>
            <a:r>
              <a:rPr lang="en" sz="2200"/>
              <a:t>	</a:t>
            </a:r>
            <a:r>
              <a:rPr lang="en" sz="2200">
                <a:solidFill>
                  <a:schemeClr val="dk1"/>
                </a:solidFill>
              </a:rPr>
              <a:t>The Speaker:</a:t>
            </a:r>
            <a:r>
              <a:rPr lang="en" sz="2200"/>
              <a:t> What are my needs as the speaker?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Message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idea that the speaker or author is trying to get through to the audience. The message is shaped by the exigence, purpose, audience, and constraints. 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7800" y="1642125"/>
            <a:ext cx="60960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Rhetorical Analysis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228600" y="819150"/>
            <a:ext cx="8646300" cy="16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26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Watch the TED Talk by Ismael Nazario, “What I learned as a Kid in Jail,” in order to identify the rhetorical situation.</a:t>
            </a:r>
          </a:p>
          <a:p>
            <a:pPr lvl="0" rtl="0">
              <a:spcBef>
                <a:spcPts val="60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>
            <a:hlinkClick/>
          </p:cNvPr>
          <p:cNvSpPr/>
          <p:nvPr/>
        </p:nvSpPr>
        <p:spPr>
          <a:xfrm>
            <a:off x="5738775" y="2389050"/>
            <a:ext cx="3021724" cy="2266299"/>
          </a:xfrm>
          <a:prstGeom prst="rect">
            <a:avLst/>
          </a:prstGeom>
          <a:blipFill>
            <a:blip r:embed="rId3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8" name="Shape 98"/>
          <p:cNvSpPr txBox="1"/>
          <p:nvPr/>
        </p:nvSpPr>
        <p:spPr>
          <a:xfrm>
            <a:off x="224775" y="2334550"/>
            <a:ext cx="5437800" cy="1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592D50"/>
                </a:solidFill>
              </a:rPr>
              <a:t>Exigence- </a:t>
            </a:r>
            <a:r>
              <a:rPr lang="en" sz="1800"/>
              <a:t>What motivated this speech?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7D576E"/>
                </a:solidFill>
              </a:rPr>
              <a:t>Purpose- </a:t>
            </a:r>
            <a:r>
              <a:rPr lang="en" sz="1800"/>
              <a:t>What does he want from audience?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D3A67A"/>
                </a:solidFill>
              </a:rPr>
              <a:t>Audience- </a:t>
            </a:r>
            <a:r>
              <a:rPr lang="en" sz="1800"/>
              <a:t>Who is he speaking to?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592D50"/>
                </a:solidFill>
              </a:rPr>
              <a:t>Constraints-</a:t>
            </a:r>
            <a:r>
              <a:rPr lang="en" sz="1800"/>
              <a:t> What did Nazario need to consider when writing this speech (about himself and the audience?)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1800">
                <a:solidFill>
                  <a:srgbClr val="6B9756"/>
                </a:solidFill>
              </a:rPr>
              <a:t>Message-</a:t>
            </a:r>
            <a:r>
              <a:rPr lang="en" sz="1800"/>
              <a:t> What is the key message he wants his audience to understand?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Process (“How it happens”) Speech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0789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u="sng"/>
              <a:t>Task Description:</a:t>
            </a:r>
            <a:r>
              <a:rPr lang="en"/>
              <a:t> You will be giving a 2-3 minute speech that explains the process of something. The topic could be whatever you want, as long as it is related to CEMS.</a:t>
            </a:r>
          </a:p>
          <a:p>
            <a:pPr rtl="0">
              <a:spcBef>
                <a:spcPts val="0"/>
              </a:spcBef>
              <a:buNone/>
            </a:pPr>
            <a:r>
              <a:rPr b="1" lang="en" u="sng"/>
              <a:t>Example Topics: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How does a black hole work?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How are popsicles made?</a:t>
            </a:r>
          </a:p>
          <a:p>
            <a:pPr rtl="0">
              <a:spcBef>
                <a:spcPts val="0"/>
              </a:spcBef>
              <a:buNone/>
            </a:pPr>
            <a:r>
              <a:rPr b="1" lang="en" u="sng"/>
              <a:t>Choose a Topic that is: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Interesting to you (you have motivation for speaking on it/exigence)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Appealing to your audience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